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12/1/2013</a:t>
            </a:fld>
            <a:endParaRPr lang="en-US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12/1/2013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12/1/2013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34CF3C7-6809-4F39-BD67-A75817BDDE0A}" type="datetime1">
              <a:rPr lang="en-US" smtClean="0"/>
              <a:t>12/1/2013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12/1/2013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A9B540C-44DA-4F69-89C9-7C84606640D3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12/1/2013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12/1/2013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12/1/2013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C3B8377-21E3-4835-B75D-4E2847E2750F}" type="datetime1">
              <a:rPr lang="en-US" smtClean="0"/>
              <a:t>12/1/2013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12/1/2013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12/1/2013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12/1/2013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419872" y="4760762"/>
            <a:ext cx="4816624" cy="564232"/>
          </a:xfrm>
        </p:spPr>
        <p:txBody>
          <a:bodyPr/>
          <a:lstStyle/>
          <a:p>
            <a:r>
              <a:rPr lang="fr-FR" dirty="0" smtClean="0"/>
              <a:t>Saison 2013-2014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12/1/2013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Commission “Respect et </a:t>
            </a:r>
            <a:r>
              <a:rPr lang="en-US" dirty="0" err="1" smtClean="0"/>
              <a:t>éthique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59632" y="548680"/>
            <a:ext cx="3959289" cy="1104501"/>
          </a:xfrm>
        </p:spPr>
        <p:txBody>
          <a:bodyPr anchor="ctr">
            <a:normAutofit fontScale="90000"/>
          </a:bodyPr>
          <a:lstStyle/>
          <a:p>
            <a:pPr algn="l"/>
            <a:r>
              <a:rPr lang="fr-FR" dirty="0" smtClean="0"/>
              <a:t>Plan d’action</a:t>
            </a:r>
            <a:br>
              <a:rPr lang="fr-FR" dirty="0" smtClean="0"/>
            </a:br>
            <a:r>
              <a:rPr lang="fr-FR" dirty="0" smtClean="0"/>
              <a:t>« Respect »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123" y="836712"/>
            <a:ext cx="2409732" cy="321297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22" y="2132856"/>
            <a:ext cx="2187878" cy="260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9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12/1/2013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Commission “Respect et </a:t>
            </a:r>
            <a:r>
              <a:rPr lang="en-US" dirty="0" err="1" smtClean="0"/>
              <a:t>éthique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3275856" y="1052736"/>
            <a:ext cx="4824536" cy="36004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None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Saison 2013-2014</a:t>
            </a:r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887760"/>
          </a:xfrm>
        </p:spPr>
        <p:txBody>
          <a:bodyPr anchor="t"/>
          <a:lstStyle/>
          <a:p>
            <a:r>
              <a:rPr lang="fr-FR" dirty="0" smtClean="0"/>
              <a:t>Plan d’action « Respect »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971600" y="1412776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chemeClr val="accent5">
                    <a:lumMod val="75000"/>
                  </a:schemeClr>
                </a:solidFill>
              </a:rPr>
              <a:t>Pourquoi faire ?</a:t>
            </a:r>
            <a:endParaRPr lang="fr-FR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39552" y="3068960"/>
            <a:ext cx="8064896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 smtClean="0"/>
              <a:t>Améliorer l’image du club et du football en général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 smtClean="0"/>
              <a:t>Matérialiser des envies personnelles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 smtClean="0"/>
              <a:t>Fédérer le club autour d’un objectif commun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 smtClean="0"/>
              <a:t>Obtenir des subventions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i="1" dirty="0" smtClean="0"/>
              <a:t>Trophées Philippe Seguin de la fondation du Football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i="1" dirty="0" smtClean="0"/>
              <a:t>Mairies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i="1" dirty="0" smtClean="0"/>
              <a:t>CDOS</a:t>
            </a:r>
            <a:endParaRPr lang="fr-FR" i="1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324" y="1123263"/>
            <a:ext cx="1224136" cy="122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6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12/1/2013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Commission “Respect et </a:t>
            </a:r>
            <a:r>
              <a:rPr lang="en-US" dirty="0" err="1" smtClean="0"/>
              <a:t>éthique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3275856" y="1052736"/>
            <a:ext cx="4824536" cy="36004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None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Saison 2013-2014</a:t>
            </a:r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887760"/>
          </a:xfrm>
        </p:spPr>
        <p:txBody>
          <a:bodyPr anchor="t"/>
          <a:lstStyle/>
          <a:p>
            <a:r>
              <a:rPr lang="fr-FR" dirty="0" smtClean="0"/>
              <a:t>Plan d’action « Respect »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971600" y="1412776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chemeClr val="accent5">
                    <a:lumMod val="75000"/>
                  </a:schemeClr>
                </a:solidFill>
              </a:rPr>
              <a:t>Jusqu’à quel point ?</a:t>
            </a:r>
            <a:endParaRPr lang="fr-FR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39552" y="2780928"/>
            <a:ext cx="80648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 smtClean="0"/>
              <a:t>Eviter les contraintes lourdes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 smtClean="0"/>
              <a:t>Laisser une grande marge de liberté pour s’en emparer selon nos envies, nos possibilités…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 smtClean="0"/>
              <a:t>Etablir un canevas général pour le club afin de garder une cohérence dans les actions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 smtClean="0"/>
              <a:t>Limiter le temps à y passer</a:t>
            </a:r>
          </a:p>
          <a:p>
            <a:pPr marL="742950" lvl="1" indent="-285750">
              <a:lnSpc>
                <a:spcPct val="150000"/>
              </a:lnSpc>
              <a:buFont typeface="Wingdings 3" panose="05040102010807070707" pitchFamily="18" charset="2"/>
              <a:buChar char=""/>
            </a:pPr>
            <a:r>
              <a:rPr lang="fr-FR" dirty="0" smtClean="0">
                <a:solidFill>
                  <a:schemeClr val="accent1"/>
                </a:solidFill>
              </a:rPr>
              <a:t>Se lancer sans chercher à faire </a:t>
            </a:r>
            <a:r>
              <a:rPr lang="fr-FR" dirty="0" smtClean="0">
                <a:solidFill>
                  <a:schemeClr val="accent1"/>
                </a:solidFill>
              </a:rPr>
              <a:t>compliqué, valoriser les petites choses qui se font, travailler sur le quotidien</a:t>
            </a:r>
            <a:endParaRPr lang="fr-FR" dirty="0" smtClean="0">
              <a:solidFill>
                <a:schemeClr val="accent1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324" y="1123263"/>
            <a:ext cx="1224136" cy="122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7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275856" y="1052736"/>
            <a:ext cx="4824536" cy="360040"/>
          </a:xfrm>
        </p:spPr>
        <p:txBody>
          <a:bodyPr/>
          <a:lstStyle/>
          <a:p>
            <a:r>
              <a:rPr lang="fr-FR" dirty="0" smtClean="0"/>
              <a:t>Saison 2013-2014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12/1/2013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Commission “Respect et </a:t>
            </a:r>
            <a:r>
              <a:rPr lang="en-US" dirty="0" err="1" smtClean="0"/>
              <a:t>éthique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887760"/>
          </a:xfrm>
        </p:spPr>
        <p:txBody>
          <a:bodyPr anchor="t"/>
          <a:lstStyle/>
          <a:p>
            <a:r>
              <a:rPr lang="fr-FR" dirty="0" smtClean="0"/>
              <a:t>Plan d’action « Respect »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971600" y="1412776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chemeClr val="accent5">
                    <a:lumMod val="75000"/>
                  </a:schemeClr>
                </a:solidFill>
              </a:rPr>
              <a:t>Objectifs</a:t>
            </a:r>
            <a:endParaRPr lang="fr-FR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98713" y="2780928"/>
            <a:ext cx="77048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fr-FR" b="1" dirty="0" smtClean="0">
                <a:solidFill>
                  <a:schemeClr val="accent1"/>
                </a:solidFill>
              </a:rPr>
              <a:t>Valoriser les actions existantes: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 smtClean="0"/>
              <a:t>Recenser les actions déjà réalisées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 smtClean="0"/>
              <a:t>Etablir la correspondance avec le programme « Respect tous terrains » et les engagements auprès du CDOS</a:t>
            </a:r>
          </a:p>
          <a:p>
            <a:pPr marL="342900" indent="-342900">
              <a:buFont typeface="+mj-lt"/>
              <a:buAutoNum type="arabicParenR" startAt="2"/>
            </a:pPr>
            <a:r>
              <a:rPr lang="fr-FR" b="1" dirty="0" smtClean="0">
                <a:solidFill>
                  <a:schemeClr val="accent1"/>
                </a:solidFill>
              </a:rPr>
              <a:t>Mettre en place de nouvelles actions: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 smtClean="0"/>
              <a:t>Proposer un développement de ce qui est déjà réalisé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 smtClean="0"/>
              <a:t>Lancer de nouvelles actions ?</a:t>
            </a:r>
          </a:p>
          <a:p>
            <a:pPr marL="342900" indent="-342900">
              <a:buFont typeface="+mj-lt"/>
              <a:buAutoNum type="arabicParenR" startAt="3"/>
            </a:pPr>
            <a:r>
              <a:rPr lang="fr-FR" b="1" dirty="0" smtClean="0">
                <a:solidFill>
                  <a:schemeClr val="accent1"/>
                </a:solidFill>
              </a:rPr>
              <a:t>Communiquer sur nos engagements: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 smtClean="0"/>
              <a:t>Rendre compte auprès du CDOS et de la Fondation du football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 smtClean="0"/>
              <a:t>Communiquer auprès de nos adhérents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 smtClean="0"/>
              <a:t>Communiquer auprès de nos partenaires (sponsors, mairies…)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 smtClean="0"/>
              <a:t>Participer aux trophées Philippe Seguin </a:t>
            </a:r>
            <a:r>
              <a:rPr lang="fr-FR" dirty="0" smtClean="0"/>
              <a:t>pour la saison 2014-2015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324" y="1123263"/>
            <a:ext cx="1224136" cy="122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1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281</TotalTime>
  <Words>170</Words>
  <Application>Microsoft Office PowerPoint</Application>
  <PresentationFormat>Affichage à l'écran (4:3)</PresentationFormat>
  <Paragraphs>46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Civil</vt:lpstr>
      <vt:lpstr>Plan d’action « Respect »</vt:lpstr>
      <vt:lpstr>Plan d’action « Respect »</vt:lpstr>
      <vt:lpstr>Plan d’action « Respect »</vt:lpstr>
      <vt:lpstr>Plan d’action « Respect 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d’action « Respect »</dc:title>
  <dc:creator>M</dc:creator>
  <cp:lastModifiedBy>M</cp:lastModifiedBy>
  <cp:revision>9</cp:revision>
  <dcterms:created xsi:type="dcterms:W3CDTF">2013-11-28T17:29:31Z</dcterms:created>
  <dcterms:modified xsi:type="dcterms:W3CDTF">2013-12-01T16:25:52Z</dcterms:modified>
</cp:coreProperties>
</file>